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к презентации экология\1673538774_gas-kvas-com-p-ekolyata-doshkolyata-risunki-v-detskom-sad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80"/>
            <a:ext cx="9144000" cy="683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76470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Опыт работы воспитателя   по экологической направленности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0"/>
            <a:ext cx="5796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Муниципальное  бюджетное  дошкольное  образовательное  учреждение</a:t>
            </a:r>
            <a:r>
              <a:rPr lang="ru-RU" sz="1400" b="1" kern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Тацинский детский сад «Солнышко»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6165304"/>
            <a:ext cx="4716016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: воспитатель 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Тишина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Николаевна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8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SDBd1QMpOlzJ3tMxVMboftuD-yb3I99dgFqck5H_Zm7YNcDhV3UjvnUVJSqXRjeSOPiCj6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4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к презентации экология\6c76a9c5-320f-410c-a820-f7abd55c5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2" y="2374713"/>
            <a:ext cx="8208912" cy="4176464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ПОДГОТОВКА\картинки призн весны  и 9 мая\1742f949-e024-4f93-ba1a-37fd691c96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63688" cy="2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ПОДГОТОВКА\картинки призн весны  и 9 мая\6d39057b-bef0-49ab-b69f-cc2d14ff17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"/>
            <a:ext cx="2282373" cy="2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ПОДГОТОВКА\картинки призн весны  и 9 мая\3ab99793-6a27-47b0-82a1-bea75f0122f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48" y="-566"/>
            <a:ext cx="1863188" cy="22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ПОДГОТОВКА\картинки призн весны  и 9 мая\b8ff976f-e9fc-4ad1-9098-af81185a1d3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16" y="1"/>
            <a:ext cx="1859600" cy="2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4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70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         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admin\Desktop\d250c056cc7098452bc0d3b239f7fd7c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" y="0"/>
            <a:ext cx="9118136" cy="678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2" y="2047048"/>
            <a:ext cx="8894763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" y="18225"/>
            <a:ext cx="1608254" cy="202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5230"/>
            <a:ext cx="6840760" cy="97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21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к презентации экология\a5ef22f0d3042e9c02d30cdb15c1bb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" y="116632"/>
            <a:ext cx="9086264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8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d250c056cc7098452bc0d3b239f7fd7c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" y="0"/>
            <a:ext cx="9118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16632"/>
            <a:ext cx="4522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Игра : «Сортируем мусор»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7"/>
            <a:ext cx="5688632" cy="28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C:\Users\admin\Desktop\Новая папка к презентации экология\dd1ef9d5-ec95-43f1-8f67-7b6c55d02d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82" y="3615680"/>
            <a:ext cx="6913724" cy="31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60648"/>
            <a:ext cx="2140557" cy="262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483" y="836712"/>
            <a:ext cx="472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            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admin\Desktop\d250c056cc7098452bc0d3b239f7fd7c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9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esktop\Новая папка к презентации экология\ac033104-cbfa-4c77-87ad-fc08642e7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0" y="2276872"/>
            <a:ext cx="8709011" cy="4104457"/>
          </a:xfrm>
          <a:prstGeom prst="rect">
            <a:avLst/>
          </a:prstGeom>
          <a:noFill/>
          <a:ln w="76200">
            <a:solidFill>
              <a:schemeClr val="tx2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09832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Физминутка</a:t>
            </a:r>
            <a:r>
              <a:rPr lang="ru-RU" sz="2400" dirty="0" smtClean="0"/>
              <a:t>  : </a:t>
            </a: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Вместе в лес мы пойдём!»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1198"/>
            <a:ext cx="1584176" cy="200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8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483" y="836712"/>
            <a:ext cx="472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            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admin\Desktop\d250c056cc7098452bc0d3b239f7fd7c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9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\Desktop\Новая папка к презентации экология\cf449629-f06d-42c3-9038-48067b87ac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5884"/>
            <a:ext cx="6409158" cy="2952328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82157"/>
            <a:ext cx="6208839" cy="3030314"/>
          </a:xfrm>
          <a:prstGeom prst="rect">
            <a:avLst/>
          </a:prstGeom>
          <a:noFill/>
          <a:ln w="57150">
            <a:solidFill>
              <a:schemeClr val="tx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7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483" y="836712"/>
            <a:ext cx="472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            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1270" name="Picture 6" descr="C:\Users\admin\Desktop\kartinka-spasibo-za-vnimanie-dlya-prezentac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r6k_ZYiMyR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"/>
            <a:ext cx="5400599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8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42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2023-05-02T15:22:06Z</dcterms:created>
  <dcterms:modified xsi:type="dcterms:W3CDTF">2023-05-02T16:31:32Z</dcterms:modified>
</cp:coreProperties>
</file>